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1BA"/>
    <a:srgbClr val="DAFFF6"/>
    <a:srgbClr val="1532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0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131E0-89A8-F848-99BD-4F0BAC52272C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2EEB3-126D-3C4F-B84E-148BE980A1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556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3810" y="2130425"/>
            <a:ext cx="7691521" cy="1470025"/>
          </a:xfrm>
        </p:spPr>
        <p:txBody>
          <a:bodyPr/>
          <a:lstStyle>
            <a:lvl1pPr>
              <a:defRPr>
                <a:solidFill>
                  <a:srgbClr val="1532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165" y="3362632"/>
            <a:ext cx="4256312" cy="22761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532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20120902 little squar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2688641"/>
            <a:ext cx="728710" cy="72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3938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7959" y="813238"/>
            <a:ext cx="4055241" cy="937172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8661772" y="5734151"/>
            <a:ext cx="4259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C6BC84A-B0C2-BE4B-84D9-C0536B71BD95}" type="slidenum">
              <a:rPr lang="en-US" sz="1600" b="1" smtClean="0">
                <a:solidFill>
                  <a:srgbClr val="153238"/>
                </a:solidFill>
              </a:rPr>
              <a:pPr/>
              <a:t>‹#›</a:t>
            </a:fld>
            <a:endParaRPr lang="en-US" sz="1600" b="1" dirty="0">
              <a:solidFill>
                <a:srgbClr val="153238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750410"/>
            <a:ext cx="8229600" cy="43757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Headline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7798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25242" y="735724"/>
            <a:ext cx="3643586" cy="681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Clic</a:t>
            </a:r>
            <a:endParaRPr lang="en-US" dirty="0"/>
          </a:p>
        </p:txBody>
      </p:sp>
      <p:pic>
        <p:nvPicPr>
          <p:cNvPr id="9" name="Picture 8" descr="logos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76621" y="6345243"/>
            <a:ext cx="8592207" cy="4169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AD29-258D-1E4D-A623-585EABBDE01C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7479-0D02-234E-9303-FDF6A288FE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3" name="Picture 2" descr="20130404 header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4000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656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>
    <mc:Choice xmlns:p14="http://schemas.microsoft.com/office/powerpoint/2010/main" xmlns="" Requires="p14">
      <p:transition spd="slow" p14:dur="1500" advClick="0" advTm="2000">
        <p:fade/>
      </p:transition>
    </mc:Choice>
    <mc:Fallback>
      <p:transition spd="slow" advClick="0" advTm="2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accent5">
              <a:lumMod val="40000"/>
              <a:lumOff val="6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accent5">
              <a:lumMod val="50000"/>
            </a:schemeClr>
          </a:solidFill>
          <a:latin typeface="Candar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Glossary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750410"/>
            <a:ext cx="8721969" cy="43757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Answer in your exercise books 5 </a:t>
            </a:r>
            <a:r>
              <a:rPr lang="en-US" sz="2400" smtClean="0"/>
              <a:t>(five) </a:t>
            </a:r>
            <a:r>
              <a:rPr lang="en-US" sz="2400" dirty="0" smtClean="0"/>
              <a:t>of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Define “connectivity”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List 3 major fishery threats and how they impact fisheries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Define “ecosystem”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List 3 management tools and how they are used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Define “productivity”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Describe how the following data help assess fisheries: CPUE, traditional knowledge, size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List 4 data collection methods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860164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20903 EAFM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20120903 EAFM template.potx</Template>
  <TotalTime>380</TotalTime>
  <Words>73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20120903 EAFM template</vt:lpstr>
      <vt:lpstr>Glossary assessment</vt:lpstr>
    </vt:vector>
  </TitlesOfParts>
  <Company>cartergraphicdesign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 Carter</dc:creator>
  <cp:lastModifiedBy>Dave</cp:lastModifiedBy>
  <cp:revision>39</cp:revision>
  <dcterms:created xsi:type="dcterms:W3CDTF">2012-08-27T02:37:52Z</dcterms:created>
  <dcterms:modified xsi:type="dcterms:W3CDTF">2013-05-21T00:56:20Z</dcterms:modified>
</cp:coreProperties>
</file>